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F79C1-AD21-40C6-A8A5-4FD345395D9B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9F79C1-AD21-40C6-A8A5-4FD345395D9B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10D3B6-7FC5-4039-92E6-539C485A34E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Манящая Испания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143380"/>
            <a:ext cx="7854696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Авторы:</a:t>
            </a:r>
          </a:p>
          <a:p>
            <a:r>
              <a:rPr lang="ru-RU" dirty="0" smtClean="0"/>
              <a:t>Столяров Дмитрий </a:t>
            </a:r>
            <a:endParaRPr lang="ru-RU" dirty="0" smtClean="0"/>
          </a:p>
          <a:p>
            <a:r>
              <a:rPr lang="ru-RU" dirty="0" smtClean="0"/>
              <a:t>Добрынин Артём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305800" cy="3714776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chemeClr val="accent1"/>
                </a:solidFill>
              </a:rPr>
              <a:t>Подумаем вместе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Чем интересна </a:t>
            </a:r>
            <a:r>
              <a:rPr lang="ru-RU" dirty="0" smtClean="0">
                <a:solidFill>
                  <a:schemeClr val="accent3"/>
                </a:solidFill>
              </a:rPr>
              <a:t>Испания</a:t>
            </a:r>
            <a:r>
              <a:rPr lang="ru-RU" dirty="0" smtClean="0">
                <a:solidFill>
                  <a:schemeClr val="accent3"/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01053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Теперь попробуем сгруппировать наши ассоциации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86116" y="4500570"/>
            <a:ext cx="2286016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Испания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071942"/>
            <a:ext cx="2286016" cy="17145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Крупные города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Личности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порт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2786058"/>
            <a:ext cx="2143140" cy="15001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Новейшие технологии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Изобретения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Товары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слуги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4071942"/>
            <a:ext cx="2286016" cy="17145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Красивая природа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Редкие животные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643174" y="4929198"/>
            <a:ext cx="642942" cy="28575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>
            <a:off x="5643570" y="4929198"/>
            <a:ext cx="785818" cy="28575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86248" y="4286256"/>
            <a:ext cx="285752" cy="50006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429000"/>
            <a:ext cx="8305800" cy="2928958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Что из этого богатства хотелось бы исследовать? Что выберем?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История открытия </a:t>
            </a:r>
            <a:r>
              <a:rPr lang="ru-RU" dirty="0" smtClean="0">
                <a:solidFill>
                  <a:srgbClr val="FF0000"/>
                </a:solidFill>
              </a:rPr>
              <a:t>Испании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smtClean="0">
                <a:solidFill>
                  <a:schemeClr val="accent1"/>
                </a:solidFill>
              </a:rPr>
              <a:t>Испанский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accent1"/>
                </a:solidFill>
              </a:rPr>
              <a:t>язык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smtClean="0">
                <a:solidFill>
                  <a:schemeClr val="tx1"/>
                </a:solidFill>
              </a:rPr>
              <a:t>Города-символы </a:t>
            </a:r>
            <a:r>
              <a:rPr lang="ru-RU" dirty="0" smtClean="0">
                <a:solidFill>
                  <a:schemeClr val="tx1"/>
                </a:solidFill>
              </a:rPr>
              <a:t>Испании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305800" cy="558243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Работа в группах</a:t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1. Объединитесь в группы по 5 человек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2. Путешествуйте по Америке в течении 8 уроков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3. Создавайте презентации о ваших впечатлениях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4. Обсуждайте ваши находки в </a:t>
            </a:r>
            <a:r>
              <a:rPr lang="ru-RU" sz="3600" dirty="0" err="1" smtClean="0">
                <a:solidFill>
                  <a:schemeClr val="tx1"/>
                </a:solidFill>
              </a:rPr>
              <a:t>блогах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5. Расскажите о «+» и «-» путешествий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Историки исследуют: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История открытия </a:t>
            </a:r>
            <a:r>
              <a:rPr lang="ru-RU" sz="3200" b="1" dirty="0" smtClean="0"/>
              <a:t>Испании</a:t>
            </a:r>
            <a:r>
              <a:rPr lang="ru-RU" sz="3200" b="1" dirty="0" smtClean="0"/>
              <a:t>?</a:t>
            </a:r>
            <a:endParaRPr lang="ru-RU" sz="3200" b="1" dirty="0" smtClean="0"/>
          </a:p>
        </p:txBody>
      </p:sp>
      <p:pic>
        <p:nvPicPr>
          <p:cNvPr id="3074" name="Picture 2" descr="C:\Documents and Settings\User\Рабочий стол\558b1a346c4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893214"/>
            <a:ext cx="4905380" cy="36790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000504"/>
            <a:ext cx="1708017" cy="2667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Лингвисты исследуют: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Как </a:t>
            </a:r>
            <a:r>
              <a:rPr lang="ru-RU" sz="3200" b="1" dirty="0" smtClean="0"/>
              <a:t>Испанский</a:t>
            </a:r>
            <a:r>
              <a:rPr lang="ru-RU" sz="3200" b="1" dirty="0" smtClean="0"/>
              <a:t> </a:t>
            </a:r>
            <a:r>
              <a:rPr lang="ru-RU" sz="3200" b="1" dirty="0" smtClean="0"/>
              <a:t>язык влияет на жизнь всего мира?</a:t>
            </a:r>
          </a:p>
          <a:p>
            <a:r>
              <a:rPr lang="ru-RU" sz="3200" dirty="0" smtClean="0"/>
              <a:t>Какие </a:t>
            </a:r>
            <a:r>
              <a:rPr lang="ru-RU" sz="3200" dirty="0" smtClean="0"/>
              <a:t>новые </a:t>
            </a:r>
            <a:r>
              <a:rPr lang="ru-RU" sz="3200" dirty="0" smtClean="0"/>
              <a:t>Испанские </a:t>
            </a:r>
            <a:r>
              <a:rPr lang="ru-RU" sz="3200" dirty="0" smtClean="0"/>
              <a:t> </a:t>
            </a:r>
            <a:r>
              <a:rPr lang="ru-RU" sz="3200" dirty="0" smtClean="0"/>
              <a:t>слова твои </a:t>
            </a:r>
            <a:r>
              <a:rPr lang="ru-RU" sz="3200" dirty="0" err="1" smtClean="0"/>
              <a:t>любимые?почему</a:t>
            </a:r>
            <a:r>
              <a:rPr lang="ru-RU" sz="3200" dirty="0" smtClean="0"/>
              <a:t>?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469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Географы исследуют: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8912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Какие города самые посещаемые в </a:t>
            </a:r>
            <a:r>
              <a:rPr lang="ru-RU" sz="2400" b="1" dirty="0" smtClean="0"/>
              <a:t>И</a:t>
            </a:r>
            <a:r>
              <a:rPr lang="ru-RU" sz="2400" b="1" dirty="0" smtClean="0"/>
              <a:t>спании?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Мадрид</a:t>
            </a:r>
            <a:endParaRPr lang="ru-RU" sz="2400" dirty="0" smtClean="0"/>
          </a:p>
          <a:p>
            <a:r>
              <a:rPr lang="ru-RU" sz="2400" dirty="0" err="1" smtClean="0"/>
              <a:t>Барсилона</a:t>
            </a:r>
            <a:endParaRPr lang="ru-RU" sz="2400" dirty="0" smtClean="0"/>
          </a:p>
          <a:p>
            <a:r>
              <a:rPr lang="ru-RU" sz="2400" dirty="0" smtClean="0"/>
              <a:t>Севилья</a:t>
            </a:r>
            <a:endParaRPr lang="ru-RU" sz="2400" dirty="0" smtClean="0"/>
          </a:p>
        </p:txBody>
      </p:sp>
      <p:pic>
        <p:nvPicPr>
          <p:cNvPr id="2050" name="Picture 2" descr="C:\Documents and Settings\User\Рабочий стол\387770_barcelona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43248"/>
            <a:ext cx="3548064" cy="2661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4643446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 нетерпением ждем защиты ваших проектов</a:t>
            </a:r>
          </a:p>
          <a:p>
            <a:pPr algn="ctr"/>
            <a:r>
              <a:rPr lang="ru-RU" sz="3200" dirty="0" smtClean="0"/>
              <a:t>Не забудьте пригласить родителей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428604"/>
            <a:ext cx="47149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УДАЧИ!!!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User\Рабочий стол\dreamstime_349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6858048" cy="41386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95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Манящая Испания</vt:lpstr>
      <vt:lpstr>Подумаем вместе  Чем интересна Испания? </vt:lpstr>
      <vt:lpstr>Теперь попробуем сгруппировать наши ассоциации</vt:lpstr>
      <vt:lpstr>Что из этого богатства хотелось бы исследовать? Что выберем?  -История открытия Испании  - Испанский язык - Города-символы Испании </vt:lpstr>
      <vt:lpstr>Работа в группах  1. Объединитесь в группы по 5 человек 2. Путешествуйте по Америке в течении 8 уроков 3. Создавайте презентации о ваших впечатлениях 4. Обсуждайте ваши находки в блогах 5. Расскажите о «+» и «-» путешествий</vt:lpstr>
      <vt:lpstr>Историки исследуют:</vt:lpstr>
      <vt:lpstr>Лингвисты исследуют:</vt:lpstr>
      <vt:lpstr>Географы исследуют:</vt:lpstr>
      <vt:lpstr>Слайд 9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путешествию в Америку</dc:title>
  <dc:creator>User</dc:creator>
  <cp:lastModifiedBy>User</cp:lastModifiedBy>
  <cp:revision>10</cp:revision>
  <dcterms:created xsi:type="dcterms:W3CDTF">2011-11-02T12:41:13Z</dcterms:created>
  <dcterms:modified xsi:type="dcterms:W3CDTF">2011-12-13T08:09:49Z</dcterms:modified>
</cp:coreProperties>
</file>